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61" r:id="rId3"/>
    <p:sldId id="260" r:id="rId4"/>
    <p:sldId id="259" r:id="rId5"/>
    <p:sldId id="262" r:id="rId6"/>
    <p:sldId id="257" r:id="rId7"/>
    <p:sldId id="263" r:id="rId8"/>
    <p:sldId id="258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6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67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6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061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03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71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06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53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6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1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17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1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05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8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6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3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203F85-A352-441F-8977-5458ECF9AB77}" type="datetimeFigureOut">
              <a:rPr lang="zh-CN" altLang="en-US" smtClean="0"/>
              <a:t>2016-08-31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312FFE-2E21-4423-9E32-ECF4C833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9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高二四班 第一次班会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400" dirty="0" smtClean="0"/>
              <a:t>欢迎同学们返校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32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坚持落实班规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2" y="2448075"/>
            <a:ext cx="9601196" cy="331893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迟到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早读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晚</a:t>
            </a: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修（继续执行值日制度，严抓迟到、闲聊现象）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作业（请课代表周五回家前统计当周作业情况交给学委）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晨</a:t>
            </a:r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会、课间操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值日（黑板、讲台、储物柜、公布栏）</a:t>
            </a:r>
            <a:endParaRPr lang="en-US" altLang="zh-CN" sz="32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50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共同商量的几件事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427514"/>
            <a:ext cx="9601196" cy="3448354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座位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班干部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全部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重选？部分重选？怎么选？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班会</a:t>
            </a: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课（分组轮流主持、话剧、小品、演讲等形式，</a:t>
            </a:r>
            <a:r>
              <a:rPr lang="en-US" altLang="zh-CN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30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分钟</a:t>
            </a: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山东准大学生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9900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元学费被骗光 郁结于心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离世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岁脑瘫宝宝救命钱被骗</a:t>
            </a:r>
            <a:r>
              <a:rPr lang="zh-CN" altLang="en-US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光</a:t>
            </a:r>
            <a:endParaRPr lang="en-US" altLang="zh-CN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清华大学老师被骗了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1760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万</a:t>
            </a:r>
          </a:p>
          <a:p>
            <a:pPr marL="0" indent="0">
              <a:buNone/>
            </a:pP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0" indent="0">
              <a:buNone/>
            </a:pPr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7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欢迎我们的新同学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鲍柳儒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327" t="13411" r="1449" b="23078"/>
          <a:stretch/>
        </p:blipFill>
        <p:spPr>
          <a:xfrm>
            <a:off x="3385457" y="2427513"/>
            <a:ext cx="3298371" cy="37664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1361"/>
          <a:stretch/>
        </p:blipFill>
        <p:spPr>
          <a:xfrm>
            <a:off x="7062293" y="2427513"/>
            <a:ext cx="3009524" cy="3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里约奥运会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2500658"/>
            <a:ext cx="4891607" cy="3375209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500659"/>
            <a:ext cx="4115857" cy="33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057" y="190944"/>
            <a:ext cx="11658600" cy="132556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 smtClean="0"/>
              <a:t>女排精神：</a:t>
            </a:r>
            <a:endParaRPr lang="zh-CN" altLang="en-US" sz="3600" dirty="0"/>
          </a:p>
        </p:txBody>
      </p:sp>
      <p:pic>
        <p:nvPicPr>
          <p:cNvPr id="4" name="里约奥运会中国女排夺冠精彩回放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563" y="1203325"/>
            <a:ext cx="8912225" cy="5013325"/>
          </a:xfrm>
        </p:spPr>
      </p:pic>
      <p:sp>
        <p:nvSpPr>
          <p:cNvPr id="5" name="矩形 4"/>
          <p:cNvSpPr/>
          <p:nvPr/>
        </p:nvSpPr>
        <p:spPr>
          <a:xfrm>
            <a:off x="2820158" y="612689"/>
            <a:ext cx="895629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latin typeface="+mj-lt"/>
                <a:ea typeface="+mj-ea"/>
                <a:cs typeface="+mj-cs"/>
              </a:rPr>
              <a:t>团结协作，顽强拼搏，坚持到底，永不言弃</a:t>
            </a:r>
          </a:p>
        </p:txBody>
      </p:sp>
    </p:spTree>
    <p:extLst>
      <p:ext uri="{BB962C8B-B14F-4D97-AF65-F5344CB8AC3E}">
        <p14:creationId xmlns:p14="http://schemas.microsoft.com/office/powerpoint/2010/main" val="78901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中国女排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中国女排打了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8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场，赢了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场，冠军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塞尔维亚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8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场，赢了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6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场，亚军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美国女排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8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场，赢了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7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场，输了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场，季军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结论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人生的成败，不在于你输了几次，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也不在于你赢过多少次，关键在于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你能不能</a:t>
            </a:r>
            <a:r>
              <a:rPr lang="zh-CN" altLang="en-US" sz="28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坚持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到最后！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5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5658" y="626531"/>
            <a:ext cx="9601196" cy="3318936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开学第一天，古希腊大哲学家苏格拉底对学生们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说： “今天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咱们只学一件最简单也是最最容易做的事儿。每人把胳膊尽量往前甩，然后再尽量往后甩。”说着，苏格拉底示范了一遍。“从今天开始，每天做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300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下。大家能做到吗？”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学生们都笑了。这么简单的事，有什么做不到的？过了一个月，苏格拉底问学生们：“每天甩手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300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下，那些同学坚持了？”有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90%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的学生骄傲地举起手。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又过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了一个月，苏格拉底又问，这回，坚持下来的学生只剩下八成。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一年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过后，苏格拉底再一次问大家：“请告诉我，还有哪几位同学坚持了？”这时，整个教室里，只有一人举起了手。这个学生就是柏拉图。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13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为何送大家“坚持”二字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高二是一个极易分化的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时期，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高一学生比较嫩，有贼心也没贼胆，高三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学生认识到再不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学就来不及了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，高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二学生的违纪现象出现的频率最高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高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二是一个最容易放弃的时间。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如果把高中三年去挑战高考看作一次越野长跑的话，那么高中二年级是这个长跑的中段。</a:t>
            </a:r>
          </a:p>
        </p:txBody>
      </p:sp>
    </p:spTree>
    <p:extLst>
      <p:ext uri="{BB962C8B-B14F-4D97-AF65-F5344CB8AC3E}">
        <p14:creationId xmlns:p14="http://schemas.microsoft.com/office/powerpoint/2010/main" val="29941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当你因为一些小难题做不出来而自暴自弃的时候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当你准备停下学习好好休息的时候，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当你看到别人在玩而心动的时候，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请你能够想起“</a:t>
            </a:r>
            <a:r>
              <a:rPr lang="zh-CN" altLang="en-US" sz="28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坚持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”这两个字！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168" y="3713963"/>
            <a:ext cx="2771429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如何坚持？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制订计划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远离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诱惑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志存高远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经常锻炼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893" y="2486373"/>
            <a:ext cx="3209183" cy="2026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37" y="2486373"/>
            <a:ext cx="2722523" cy="2026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737" y="4583564"/>
            <a:ext cx="2722523" cy="1563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93" y="4545500"/>
            <a:ext cx="2286790" cy="16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424</TotalTime>
  <Words>555</Words>
  <Application>Microsoft Office PowerPoint</Application>
  <PresentationFormat>宽屏</PresentationFormat>
  <Paragraphs>47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方正舒体</vt:lpstr>
      <vt:lpstr>华文行楷</vt:lpstr>
      <vt:lpstr>华文宋体</vt:lpstr>
      <vt:lpstr>Arial</vt:lpstr>
      <vt:lpstr>Garamond</vt:lpstr>
      <vt:lpstr>环保</vt:lpstr>
      <vt:lpstr>高二四班 第一次班会</vt:lpstr>
      <vt:lpstr>欢迎我们的新同学</vt:lpstr>
      <vt:lpstr>里约奥运会</vt:lpstr>
      <vt:lpstr>女排精神：</vt:lpstr>
      <vt:lpstr>中国女排</vt:lpstr>
      <vt:lpstr> </vt:lpstr>
      <vt:lpstr>为何送大家“坚持”二字</vt:lpstr>
      <vt:lpstr>PowerPoint 演示文稿</vt:lpstr>
      <vt:lpstr>如何坚持？</vt:lpstr>
      <vt:lpstr>坚持落实班规</vt:lpstr>
      <vt:lpstr>共同商量的几件事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高二四班 第一次班会</dc:title>
  <dc:creator>USER</dc:creator>
  <cp:lastModifiedBy>USER</cp:lastModifiedBy>
  <cp:revision>35</cp:revision>
  <dcterms:created xsi:type="dcterms:W3CDTF">2016-08-30T00:38:50Z</dcterms:created>
  <dcterms:modified xsi:type="dcterms:W3CDTF">2016-08-31T03:48:51Z</dcterms:modified>
</cp:coreProperties>
</file>